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09B4E-40D4-7E1F-A29E-95E591FDA6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1DCE77-3935-8EE7-A89C-A520B80311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01983-E014-27FE-22F7-913F69813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4E75F-7E01-4A74-8D6E-A8DD8D2D78F7}" type="datetimeFigureOut">
              <a:rPr lang="en-IN" smtClean="0"/>
              <a:t>18-01-2025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8361E8-93D6-C4F3-3964-51B86D348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A050A-77BE-0D4F-3AC2-234894B21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7CD51-8FB5-4637-92A4-10098B293B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2456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7B44E-751E-9121-36DA-1734D9ED1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546753-47E1-3636-E114-A1BB8C1EC3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D9EE9B-C6F3-8812-B9DE-EFDC05E2C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4E75F-7E01-4A74-8D6E-A8DD8D2D78F7}" type="datetimeFigureOut">
              <a:rPr lang="en-IN" smtClean="0"/>
              <a:t>18-01-2025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24436F-7C56-53B0-9CEE-3DEC85621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E4527D-D9C5-63C9-754B-56C6F2B20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7CD51-8FB5-4637-92A4-10098B293B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6792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D05723-8180-39F9-2DD6-CA9590B8F5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AB42F7-5EEF-1B9C-56CB-AF15D46174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01A8F9-80A8-B05F-879D-0DCAC2CE6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4E75F-7E01-4A74-8D6E-A8DD8D2D78F7}" type="datetimeFigureOut">
              <a:rPr lang="en-IN" smtClean="0"/>
              <a:t>18-01-2025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60CD2-A924-9D27-A4EE-5B3A08A52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9102CD-560A-CE3D-26DF-CC342F5A5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7CD51-8FB5-4637-92A4-10098B293B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1605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93C34-04A1-0C5B-EF73-FEE69825A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4F02D-475A-C90F-F3AA-D9AA09D938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63DCC2-6DF0-D93F-05BE-50F6CA1E9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4E75F-7E01-4A74-8D6E-A8DD8D2D78F7}" type="datetimeFigureOut">
              <a:rPr lang="en-IN" smtClean="0"/>
              <a:t>18-01-2025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8EFCB-90C7-6E90-DB02-7133851CF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1C096D-8A69-D153-2EC2-B336FD5A1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7CD51-8FB5-4637-92A4-10098B293B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8012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5DAD6-772E-6C34-CA58-29A89C0A0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D7BF8-AE8D-A800-CD9E-AF0A0BD78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A83F7-DD44-7A32-38E9-B40271857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4E75F-7E01-4A74-8D6E-A8DD8D2D78F7}" type="datetimeFigureOut">
              <a:rPr lang="en-IN" smtClean="0"/>
              <a:t>18-01-2025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5D4D7-9E2B-3CE9-791D-0AD46E440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17FA09-66DA-65A7-8AAC-8E11E8CB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7CD51-8FB5-4637-92A4-10098B293B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81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BBF22-5CF6-8108-D2FF-681FB376F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E8D2F-6E1E-E4A4-626A-1297B98C35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83CEB9-FC7F-C7DF-D0F1-C00E095D08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A0CFB6-9AB7-F7DD-7718-43C661FD9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4E75F-7E01-4A74-8D6E-A8DD8D2D78F7}" type="datetimeFigureOut">
              <a:rPr lang="en-IN" smtClean="0"/>
              <a:t>18-01-2025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9A438-DDB9-D0D7-D57E-2BA88A37E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45C05D-DF64-D8E1-A7DE-DCC46F956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7CD51-8FB5-4637-92A4-10098B293B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9118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89F73-507E-FA4A-1969-F91A9B4AD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858E73-D32A-9A1A-0235-21BB7B5C30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CB896D-FAB4-F319-9328-7D106F5FDC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BCB0CB-BE19-C124-9743-E73D1C1912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99A902-675D-088B-75F3-63ECBA5697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2E6792-B7DD-49B6-178B-9A9D47276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4E75F-7E01-4A74-8D6E-A8DD8D2D78F7}" type="datetimeFigureOut">
              <a:rPr lang="en-IN" smtClean="0"/>
              <a:t>18-01-2025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1A81CE-FACF-E13F-19A8-0D0BEF830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85290E-6E35-4458-F1E8-71936E405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7CD51-8FB5-4637-92A4-10098B293B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6148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935D4-8268-1B7C-2CB5-AA32CFF5A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10C1CB-56C1-29A1-D25C-2B44795B3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4E75F-7E01-4A74-8D6E-A8DD8D2D78F7}" type="datetimeFigureOut">
              <a:rPr lang="en-IN" smtClean="0"/>
              <a:t>18-01-2025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F2BCE6-5520-AEE1-37F2-6DAAF9E84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62C041-C1F2-FA81-F52F-1E51E48DC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7CD51-8FB5-4637-92A4-10098B293B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0451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34EC89-DD68-ADF2-8AAC-53E5C82AB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4E75F-7E01-4A74-8D6E-A8DD8D2D78F7}" type="datetimeFigureOut">
              <a:rPr lang="en-IN" smtClean="0"/>
              <a:t>18-01-2025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614D3C-6895-5C7B-A4F1-5B31AF7E3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18B344-0D92-01C9-7C39-E0D5921C6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7CD51-8FB5-4637-92A4-10098B293B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0376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56D6A-DB62-F70B-A633-88DD08133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BA224C-5DCA-C1D1-749B-0907444B63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70EB54-E3FB-1DDE-C012-42856C1B58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1EB006-5566-5C4B-2F6A-419A6933E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4E75F-7E01-4A74-8D6E-A8DD8D2D78F7}" type="datetimeFigureOut">
              <a:rPr lang="en-IN" smtClean="0"/>
              <a:t>18-01-2025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34F768-D815-CF1C-8CD4-F44CB951E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0895CA-4660-EC35-B964-9F6572A36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7CD51-8FB5-4637-92A4-10098B293B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7453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CD370-3B35-3FBE-B0BE-C00533981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7714BF-5A99-321F-EA5F-2AAE65CD9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F918BB-3110-2B21-E5A3-F41227EE14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558333-5336-9B99-8334-317EAE73F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4E75F-7E01-4A74-8D6E-A8DD8D2D78F7}" type="datetimeFigureOut">
              <a:rPr lang="en-IN" smtClean="0"/>
              <a:t>18-01-2025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4AA76B-025A-EC52-5A9A-A38A8DDD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3DE6E1-E871-FA8E-F647-3744E1A9B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7CD51-8FB5-4637-92A4-10098B293B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6802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15C3EE-F081-FB79-A354-322415BF3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BA02E6-C082-10E7-8DFF-A6F2537207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37E68C-3E08-D451-2392-F9A4AA44E4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D4E75F-7E01-4A74-8D6E-A8DD8D2D78F7}" type="datetimeFigureOut">
              <a:rPr lang="en-IN" smtClean="0"/>
              <a:t>18-01-2025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5A89D-AE93-3A3C-CA96-A317C95208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61B9DE-5A9C-FD1E-C01B-366084DC5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87CD51-8FB5-4637-92A4-10098B293B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9078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75FA9-746B-4188-8235-41FBEDC056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A46771-609C-6E41-8CFD-2FD109BC91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44105A-6EBA-A018-F1DA-3BFCB59FC2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38"/>
            <a:ext cx="12192000" cy="68475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BDCC2F-2108-5FBC-17F6-24355C8AADCE}"/>
              </a:ext>
            </a:extLst>
          </p:cNvPr>
          <p:cNvSpPr txBox="1"/>
          <p:nvPr/>
        </p:nvSpPr>
        <p:spPr>
          <a:xfrm>
            <a:off x="631597" y="5257800"/>
            <a:ext cx="2960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Akhilesh </a:t>
            </a:r>
            <a:r>
              <a:rPr lang="en-US" dirty="0" err="1">
                <a:solidFill>
                  <a:schemeClr val="bg1"/>
                </a:solidFill>
              </a:rPr>
              <a:t>Padiyar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University Roll No. - 2023993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ADC987-4B73-FC2D-9B75-C4A6761E2B7D}"/>
              </a:ext>
            </a:extLst>
          </p:cNvPr>
          <p:cNvSpPr txBox="1"/>
          <p:nvPr/>
        </p:nvSpPr>
        <p:spPr>
          <a:xfrm>
            <a:off x="4355184" y="5257800"/>
            <a:ext cx="28657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Mentor:-</a:t>
            </a:r>
          </a:p>
          <a:p>
            <a:r>
              <a:rPr lang="en-US" dirty="0">
                <a:solidFill>
                  <a:schemeClr val="bg1"/>
                </a:solidFill>
              </a:rPr>
              <a:t>Dr. </a:t>
            </a:r>
            <a:r>
              <a:rPr lang="en-US" dirty="0" err="1">
                <a:solidFill>
                  <a:schemeClr val="bg1"/>
                </a:solidFill>
              </a:rPr>
              <a:t>Hriday</a:t>
            </a:r>
            <a:r>
              <a:rPr lang="en-US" dirty="0">
                <a:solidFill>
                  <a:schemeClr val="bg1"/>
                </a:solidFill>
              </a:rPr>
              <a:t> Kumar Gupta</a:t>
            </a:r>
          </a:p>
          <a:p>
            <a:r>
              <a:rPr lang="en-US" dirty="0">
                <a:solidFill>
                  <a:schemeClr val="bg1"/>
                </a:solidFill>
              </a:rPr>
              <a:t>Associate Professor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2986468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4CD3B-9B39-9C6A-132F-028D5E73A3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6D9473-39CA-66D3-465F-A9460D3D7D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98CEE9-A7FD-3CAF-21E0-DB9E4CB1EE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19"/>
            <a:ext cx="12192000" cy="684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93851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DBCDB-EF04-D952-4EEC-759F1BC3F8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640048-6BD2-BBD0-43F9-400523E8A7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905F51-6BFE-9B3F-BC2D-EC185050E5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0" y="0"/>
            <a:ext cx="121877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157250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DA157-90B1-E65A-4A75-391BB11F90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E45FC1-E2E5-29BE-B7B4-16887E4691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8905A0-F5A0-25BA-CD74-86DF569C42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31"/>
            <a:ext cx="12192000" cy="6841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159825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549F9-97E6-B92D-290F-F86A207A29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AD43B6-2421-942E-3606-FF19F09704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BA94D2-EDDE-6086-F20B-5600EB7F3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2"/>
            <a:ext cx="12192000" cy="6831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85685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D3975-AD9B-6CD1-1BB4-6D34D98F92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75CC08-C888-569E-7859-7DB10E86F2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4619B6-57B2-B228-2155-870C0AD823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68"/>
            <a:ext cx="12192000" cy="6825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34375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999B5-5C07-711F-87FA-FCC99B9A37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2096BF-5FB8-69EA-2574-0F6FBAE8FF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8DC455-0F06-32F4-C291-F02476ACC3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41"/>
            <a:ext cx="12192000" cy="6838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42339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C6ECD-F5FF-39E5-E67D-9537DE974C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FA7198-A785-A148-3D8C-BD669C20DF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0059D3-FB7F-AC22-E1EF-7616817E42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2"/>
            <a:ext cx="12192000" cy="6850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795129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D252A-CBEF-3947-9464-46DEBBF540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179E79-8C6D-8D6D-0A1E-BD83C697EE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D1A1AA-7E64-2E77-60BF-C4839DF1D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41"/>
            <a:ext cx="12192000" cy="6838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627786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F431D-E291-3AE9-C5C5-EF908ED84E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55ECEA-B9C1-64AE-9780-D371172913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52D476-D8A3-9F21-43EE-3604668600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017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602293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</TotalTime>
  <Words>17</Words>
  <Application>Microsoft Office PowerPoint</Application>
  <PresentationFormat>Widescreen</PresentationFormat>
  <Paragraphs>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Leshray Gaming</dc:creator>
  <cp:lastModifiedBy>Leshray Gaming</cp:lastModifiedBy>
  <cp:revision>3</cp:revision>
  <dcterms:created xsi:type="dcterms:W3CDTF">2025-01-17T14:38:18Z</dcterms:created>
  <dcterms:modified xsi:type="dcterms:W3CDTF">2025-01-18T05:09:30Z</dcterms:modified>
</cp:coreProperties>
</file>

<file path=docProps/thumbnail.jpeg>
</file>